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9B06-CD7C-408C-8176-602F95B85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1E815-962F-AE69-A0EA-0F2B31936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7D08-8376-8FB9-A345-DCF47201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8A00-52B2-373D-1ED1-FC27E975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9B79B-BF1D-35B4-5F0A-FCDC4F16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8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579-242A-5562-5504-15EF369A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81776-92D4-7341-9C7B-7A41BB20B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F8C2-B810-9D1A-EF5C-6C686285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4A5C-1F96-EF63-F008-19F3C5C9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7DDAB-2297-B593-4243-DE3A06FE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1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DD28C-43CD-EED9-FB26-9094E5554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FA36C-F616-6D5B-4901-925DA2690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0F56-87D2-8F36-6B59-5F2E274A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33DDB-571B-F7CC-8BCA-E2F5EB43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D5126-1C4D-9697-1B76-8023DE44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71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74E0-ECCA-760C-6B17-BA309B46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C3F7-52DE-4A92-B6F5-162B52FB9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4E561-B9A7-5E5E-0E9D-A2B459EC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67161-4DC1-7187-5D6D-F629015A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534D6-7522-8B7F-5BB8-A2078367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6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4890-C1C0-6A54-E196-EB12FA67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5174-2E11-EFFC-1224-8BF752B00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7001D-19B2-E98E-60A2-4C6F6A57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6043-C96F-4B84-62C3-418C6FDA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4CAD5-C5AE-F4E4-A382-4B880600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6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3AF-7125-01D0-494E-D3FE6E1A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E8B2-47AD-E6B1-8AB2-BB068EBDC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68B39-787C-6A3E-BDD8-4399CCD39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42981-9D04-0C53-8486-4446C5E6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044F8-71D1-F6AA-2A8A-0EB77602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AC1F7-57F0-D743-8892-67881326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1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D999-F4EB-1023-B784-6AE62555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4DDED-DFAB-9349-C1EA-31F3DBCA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88235-9EEE-0DCD-E53B-0A3304E0B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847A1-3D0A-F53D-1F6C-07FC99511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F0C8A-3626-5911-E10F-85395169D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2F6D0-824C-7C6C-A064-141A1249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34A53-8A29-EE0A-307D-F22E1DF7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CB7D0-1C14-3AD8-CEF1-587B5664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3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1DD2-CFEA-E4A9-13C1-D53559C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F45CE-2E31-948D-AE62-8B02865E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05596-BFE2-0E7A-742E-9F068704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02095-96A4-E1B4-6F7D-A974229B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00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5C064-AB0E-8621-56C6-740631CD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90EE0-30CD-2DDC-8EA7-6B63DFCB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77B67-F48B-2238-F40D-35384DF8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6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CF1A-941B-965A-E72B-91362EBD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ACC61-B40B-3A64-178A-35818233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F6A8E-34E3-5D86-68BA-4B5A9D4CD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F33EB-9AB6-AA87-C550-25C92516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83435-8B78-293C-0F1B-F6F826CF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8222C-F9CD-811A-A9A4-6F3359B3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62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C94C-0795-BC09-4241-96F60387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42C0E3-47D8-C454-96D9-45C5FBF01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D7C65-B71C-6E96-0F2A-34B368D4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64FBB-E4FB-BF98-A2FF-35ED0360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CDA63-F901-5011-D7B8-DF52D819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E90FB-B81D-7FEB-6A9C-4875AFE4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11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E3E2E-2CA9-08DC-8EDA-6591F1B8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5CBDE-28FF-D562-4F83-CCF119064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7FFF7-C73B-1E0C-6968-5FF249673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F655A-9C8F-4D12-B309-827950110C5C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02618-7E47-4689-0DC4-551DDD74C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1D14D-E6BC-39BB-2B96-CCFE942B3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948C8-E68B-45FA-A475-FCCB10F6F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5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3000/redirect?to=https://github.com/juice-shop/juice-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morty@juice-sh.o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:3000/redirect?to=http://kimminich.de?pwned=https://github.com/juice-shop/juice-sh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:3000/redirect?to=https://blockchain.info/address/1AbKfgvw9psQ41NbLi8kufDQTezwG8DRZ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C534-407B-5592-B0D2-67210357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3237"/>
            <a:ext cx="9144000" cy="57580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Allowlist Bypass Vulnerability?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041B2-82DF-3E15-94CC-0AC310E80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52939"/>
            <a:ext cx="9144000" cy="39048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application tries to prevent users from being redirected to unauthorized URLs by only allowing redirects to a 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pre-approved list of "safe" URLs — this is called an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allowlist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has a feature like: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http://localhost:3000/redirect?to=https://github.com/juice-shop/juice-shop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CEA3B-540B-27BB-3A58-2B339386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1" y="2442100"/>
            <a:ext cx="6792685" cy="36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3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189-E6F6-5B01-C377-D4C04DB4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547"/>
            <a:ext cx="10515600" cy="5766416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Juice Shop backend has a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built-in counter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checks how many times the feedback form is submitted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a valid CAPTCHA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Once this number reaches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or more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it: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Flags the activity as a CAPTCHA bypass and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marks the challenge as completed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079B6-C400-DE33-E216-6D333130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942"/>
            <a:ext cx="9872207" cy="50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9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13A8-0768-E0DF-EFF8-FD009254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 Language problem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C3A3-0B47-2A49-667B-AA45E908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483335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There’s a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hidden language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Klingon (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tlh_AA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fictional language from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 Trek 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Juice Shop that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never made it to the language selection 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Find the Extra Language:</a:t>
            </a: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1)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the Pattern: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Juice Shop stores language files like this:</a:t>
            </a:r>
          </a:p>
          <a:p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http://localhost:3000/i18n/de_DE.json   (German)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51BE-0192-81C0-226C-3F00CCA2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3179788"/>
            <a:ext cx="6662057" cy="34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2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9E94-9B58-D7DA-7665-8414EC8C9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112" y="690757"/>
            <a:ext cx="9297775" cy="5934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26F3A-7F84-F115-56C0-4736C5BE4F12}"/>
              </a:ext>
            </a:extLst>
          </p:cNvPr>
          <p:cNvSpPr txBox="1"/>
          <p:nvPr/>
        </p:nvSpPr>
        <p:spPr>
          <a:xfrm>
            <a:off x="1530220" y="307910"/>
            <a:ext cx="896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the </a:t>
            </a:r>
            <a:r>
              <a:rPr lang="en-IN" dirty="0" err="1"/>
              <a:t>german</a:t>
            </a:r>
            <a:r>
              <a:rPr lang="en-IN" dirty="0"/>
              <a:t> language we send the request to the repeater and again back to the server</a:t>
            </a:r>
          </a:p>
        </p:txBody>
      </p:sp>
    </p:spTree>
    <p:extLst>
      <p:ext uri="{BB962C8B-B14F-4D97-AF65-F5344CB8AC3E}">
        <p14:creationId xmlns:p14="http://schemas.microsoft.com/office/powerpoint/2010/main" val="1902962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B6C1-6541-956C-E203-DC0A1EBA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modify the request for the hidden language and as a result we retrieve the language file that never made it into 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9F1AD-C85C-55AE-F2C3-619B79870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600" y="1007123"/>
            <a:ext cx="8280800" cy="5291138"/>
          </a:xfrm>
        </p:spPr>
      </p:pic>
    </p:spTree>
    <p:extLst>
      <p:ext uri="{BB962C8B-B14F-4D97-AF65-F5344CB8AC3E}">
        <p14:creationId xmlns:p14="http://schemas.microsoft.com/office/powerpoint/2010/main" val="116710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07C4-5649-F472-6E67-3109644F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0182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Reset Morty's Password problem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4607-5D22-A777-8BBE-5E717FAD1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641"/>
            <a:ext cx="10515600" cy="4945322"/>
          </a:xfrm>
        </p:spPr>
        <p:txBody>
          <a:bodyPr>
            <a:norm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Reset the password of the user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"Morty"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without knowing the actual answer to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question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morty@juice-sh.op</a:t>
            </a:r>
            <a:endParaRPr lang="en-IN" sz="1800" b="0" i="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Normally, you could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try all possible answers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Juice Shop has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rate-limiting mechanism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tries per 5 minutes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it’s hard: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You’ll get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you exceed the limit.</a:t>
            </a:r>
          </a:p>
          <a:p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D9F9D-508B-FF6D-642F-C08DD18F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15" y="1539551"/>
            <a:ext cx="3894157" cy="46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AD29-3543-1A57-981B-11129DA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you go to the post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8C66C-B5F8-3D51-1211-944B3C92B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623" y="1825625"/>
            <a:ext cx="6614753" cy="4351338"/>
          </a:xfrm>
        </p:spPr>
      </p:pic>
    </p:spTree>
    <p:extLst>
      <p:ext uri="{BB962C8B-B14F-4D97-AF65-F5344CB8AC3E}">
        <p14:creationId xmlns:p14="http://schemas.microsoft.com/office/powerpoint/2010/main" val="291411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3AB2-6176-D5D3-ECF8-B4A9EA16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have a payload position where we are going to fire a couple of 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423456-6C6C-C96A-D884-77D2D031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254" y="1343608"/>
            <a:ext cx="9281840" cy="4833355"/>
          </a:xfrm>
        </p:spPr>
      </p:pic>
    </p:spTree>
    <p:extLst>
      <p:ext uri="{BB962C8B-B14F-4D97-AF65-F5344CB8AC3E}">
        <p14:creationId xmlns:p14="http://schemas.microsoft.com/office/powerpoint/2010/main" val="370525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3BE3-D4B5-F136-9D0C-47B32A03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969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the wrong tries the response is wrong answer to the security question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29999-265C-A8BE-43FF-641A88DF7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230" y="989045"/>
            <a:ext cx="8617540" cy="5187918"/>
          </a:xfrm>
        </p:spPr>
      </p:pic>
    </p:spTree>
    <p:extLst>
      <p:ext uri="{BB962C8B-B14F-4D97-AF65-F5344CB8AC3E}">
        <p14:creationId xmlns:p14="http://schemas.microsoft.com/office/powerpoint/2010/main" val="361685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DCE3-3993-F2CD-9D62-931B79A4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the right try the response is shown below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15DC3-EE5F-5961-A986-52C9AA6AC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36" y="1825625"/>
            <a:ext cx="8505528" cy="4351338"/>
          </a:xfrm>
        </p:spPr>
      </p:pic>
    </p:spTree>
    <p:extLst>
      <p:ext uri="{BB962C8B-B14F-4D97-AF65-F5344CB8AC3E}">
        <p14:creationId xmlns:p14="http://schemas.microsoft.com/office/powerpoint/2010/main" val="323915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C726-D6A5-97E5-8537-025379C5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Happens When You Try an Unauthorized Redirect?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F791-D6DB-A7C7-134A-9FBBC990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98"/>
            <a:ext cx="105156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http://localhost:3000/redirect?to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=http://evil.com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You get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406 error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“Unrecognized target URL for redirect.”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87CBB-7B6E-ABAF-D305-B2E395E8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9223"/>
            <a:ext cx="7158292" cy="35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87EE-95E9-D73D-1A32-7712EAB1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Bypass the Allowlist Check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D3954-3D0D-E392-385C-6BEDF67C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http://localhost:3000/redirect?to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=http://kimminich.de?pwned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=https://github.com/juice-shop/juice-shop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outer 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http://kimminich.de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the allowlist.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inside its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parameter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 contains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 allowlisted 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app might mistakenly just check if any allowlisted URL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exists somewhere in the 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instead of validating that the full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URL is allowlisted.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4D4F7-D66C-00B2-F4B6-AF6A2081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169235"/>
            <a:ext cx="7156580" cy="35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2995-F0E3-77FB-B878-21241D1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an Outdated Allowlist?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5F50-6F87-FA2A-6A17-EBD2A037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2" y="1443070"/>
            <a:ext cx="10515600" cy="5321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Sometimes outdated URLs or features remain in the application, and if the system still checks them, it may unintentionally allow redirects to previously legitimate but now unmonitored pages.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Find and Exploit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Inspect the Code or Frontend: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 to cryptocurrency links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HTML or JavaScript.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for functions related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redirects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FB9A7-7FEA-E80E-90EE-B674C8B5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2807071"/>
            <a:ext cx="7492481" cy="38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6DA7-DFC6-CB16-F866-EB51B700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539"/>
            <a:ext cx="10515600" cy="5738424"/>
          </a:xfrm>
        </p:spPr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Try Accessing Old URLs: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URLs that might still exist despite being outdated.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http://localhost:3000/redirect?to=https://blockchain.info/address/1AbKfgvw9psQ41NbLi8kufDQTezwG8DRZm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8E3A6-06DC-8E29-B391-0EA4C4BD9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59" y="1623526"/>
            <a:ext cx="8668216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9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05D4-D473-5A06-4816-B1CA6312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537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7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CAPTCHA Bypass problem</a:t>
            </a:r>
            <a:br>
              <a:rPr lang="en-IN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CAPTCHA: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"Completely Automated Public Turing Test to Tell Computers and Humans Apart."</a:t>
            </a:r>
            <a:b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distinguish between human and automated bot activities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Usually involves solving a simple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math problem, image recognition, or typing distorted text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abuse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(like spam submissions or brute-force attacks).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that the action is performed by a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not a script.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F3A13-692C-42C1-FCF7-B997EB87D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839" y="2470498"/>
            <a:ext cx="4228322" cy="4163567"/>
          </a:xfrm>
        </p:spPr>
      </p:pic>
    </p:spTree>
    <p:extLst>
      <p:ext uri="{BB962C8B-B14F-4D97-AF65-F5344CB8AC3E}">
        <p14:creationId xmlns:p14="http://schemas.microsoft.com/office/powerpoint/2010/main" val="40819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6946-5166-5536-D921-E732EF75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8"/>
            <a:ext cx="10515600" cy="5958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check the post request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request where we send feedback to the juice shop.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F575E-A537-E045-8242-B3313ACAB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08" y="951173"/>
            <a:ext cx="8611153" cy="4600541"/>
          </a:xfrm>
        </p:spPr>
      </p:pic>
    </p:spTree>
    <p:extLst>
      <p:ext uri="{BB962C8B-B14F-4D97-AF65-F5344CB8AC3E}">
        <p14:creationId xmlns:p14="http://schemas.microsoft.com/office/powerpoint/2010/main" val="329111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5B4C-62A5-901B-5C61-6E873ADE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7267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Sending the request to the repeater and sending again to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3735A-E480-457F-0ED0-B2E97876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392"/>
            <a:ext cx="10515600" cy="5234571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it still says success 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 do not need a new captcha id</a:t>
            </a:r>
          </a:p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previous captcha id is reused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C0EBC-FC13-2429-8345-2BAD985B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4" y="1604866"/>
            <a:ext cx="7727302" cy="50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6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0377-7D13-82AF-008A-3BDDC0B6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60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challenge is to </a:t>
            </a:r>
            <a:r>
              <a:rPr lang="en-US" sz="24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ubmit 10 or more customer feedbacks within 10 seconds.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F7FD9-8FC4-A9CE-3A30-183D45A05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424"/>
            <a:ext cx="10515600" cy="5346539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go to the intruder in burp suite to start the attack 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submitting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 customer feedbacks within 10 seconds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477BE-9D07-49EF-B09E-9ADA2D8D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1" y="1642741"/>
            <a:ext cx="9450259" cy="48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742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Unicode MS</vt:lpstr>
      <vt:lpstr>Aptos</vt:lpstr>
      <vt:lpstr>Aptos Display</vt:lpstr>
      <vt:lpstr>Arial</vt:lpstr>
      <vt:lpstr>Calibri</vt:lpstr>
      <vt:lpstr>Wingdings</vt:lpstr>
      <vt:lpstr>Office Theme</vt:lpstr>
      <vt:lpstr>What Is the Allowlist Bypass Vulnerability?</vt:lpstr>
      <vt:lpstr>What Happens When You Try an Unauthorized Redirect? </vt:lpstr>
      <vt:lpstr>How to Bypass the Allowlist Check</vt:lpstr>
      <vt:lpstr>What Is an Outdated Allowlist?</vt:lpstr>
      <vt:lpstr>PowerPoint Presentation</vt:lpstr>
      <vt:lpstr>CAPTCHA Bypass problem   CAPTCHA: "Completely Automated Public Turing Test to Tell Computers and Humans Apart." Used to distinguish between human and automated bot activities. Usually involves solving a simple math problem, image recognition, or typing distorted text. Purpose: Prevents automated abuse (like spam submissions or brute-force attacks). Ensures that the action is performed by a human, not a script. </vt:lpstr>
      <vt:lpstr>Here we check the post request ie the request where we send feedback to the juice shop. </vt:lpstr>
      <vt:lpstr>Sending the request to the repeater and sending again to the server</vt:lpstr>
      <vt:lpstr>The challenge is to submit 10 or more customer feedbacks within 10 seconds.</vt:lpstr>
      <vt:lpstr>PowerPoint Presentation</vt:lpstr>
      <vt:lpstr>Extra Language problem</vt:lpstr>
      <vt:lpstr>PowerPoint Presentation</vt:lpstr>
      <vt:lpstr>Here we modify the request for the hidden language and as a result we retrieve the language file that never made it into production</vt:lpstr>
      <vt:lpstr>Reset Morty's Password problem</vt:lpstr>
      <vt:lpstr>Here you go to the post request </vt:lpstr>
      <vt:lpstr>Here we have a payload position where we are going to fire a couple of tries</vt:lpstr>
      <vt:lpstr>For the wrong tries the response is wrong answer to the security question</vt:lpstr>
      <vt:lpstr>For the right try the response is shown below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Glen Paul Chirayath Shaju</dc:creator>
  <cp:lastModifiedBy>Glen Paul Chirayath Shaju</cp:lastModifiedBy>
  <cp:revision>1</cp:revision>
  <dcterms:created xsi:type="dcterms:W3CDTF">2025-05-23T09:47:17Z</dcterms:created>
  <dcterms:modified xsi:type="dcterms:W3CDTF">2025-05-23T10:19:31Z</dcterms:modified>
</cp:coreProperties>
</file>